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324" r:id="rId3"/>
    <p:sldId id="314" r:id="rId4"/>
    <p:sldId id="323" r:id="rId5"/>
    <p:sldId id="316" r:id="rId6"/>
    <p:sldId id="319" r:id="rId7"/>
    <p:sldId id="327" r:id="rId8"/>
    <p:sldId id="325" r:id="rId9"/>
    <p:sldId id="326" r:id="rId10"/>
    <p:sldId id="260" r:id="rId11"/>
  </p:sldIdLst>
  <p:sldSz cx="10439400" cy="71993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2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20E"/>
    <a:srgbClr val="42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2580" y="-1314"/>
      </p:cViewPr>
      <p:guideLst>
        <p:guide orient="horz" pos="2268"/>
        <p:guide pos="3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640A-2699-419B-88D4-F99FD5257295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1C09-7788-40F1-8D3B-A183DE635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143000"/>
            <a:ext cx="4473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1C09-7788-40F1-8D3B-A183DE635C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2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2213" y="1143000"/>
            <a:ext cx="4473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1C09-7788-40F1-8D3B-A183DE635C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5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AAE-2178-4492-A6EB-85DCDAE860A1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9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D18F-B8A8-4337-88CD-7433F16B2A31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01E-D70E-4CA0-9EB2-C7EBD15F0DC8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3430-C417-4D86-BAF0-C874DEA67657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4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42D8-CA82-4756-9B43-BF1D4A9B2608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1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3DA-2700-49D1-96EE-1202062CA3B6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8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BE7A-C3D0-40B4-9B48-39F8AC4D9F5F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302C-48A4-4F76-9BB6-02F821A09A29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997B-8D03-4AF4-A9AA-F7BD3F1A319F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23BC-A333-467B-8B5F-AF9157C5C261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D365-8C04-4DD4-8F74-14452BDDE010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50DA-E5F0-4F3F-9965-F0E0F1D4A988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B5EA-7386-48F5-ABAD-FE4B5B13E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5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9400" cy="7199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2855" y="640589"/>
            <a:ext cx="9565381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r>
              <a:rPr lang="ru-RU" sz="252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ФЕДЕРАЛЬНОЕ </a:t>
            </a:r>
            <a:r>
              <a:rPr lang="ru-RU" sz="252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АГЕНТСТВО</a:t>
            </a:r>
          </a:p>
          <a:p>
            <a:pPr algn="r"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r>
              <a:rPr lang="ru-RU" sz="252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52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НЕДРОПОЛЬЗОВАНИЮ</a:t>
            </a:r>
          </a:p>
          <a:p>
            <a:pPr algn="r"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endParaRPr lang="ru-RU" sz="252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19797" r="19538" b="27562"/>
          <a:stretch/>
        </p:blipFill>
        <p:spPr>
          <a:xfrm>
            <a:off x="566270" y="368233"/>
            <a:ext cx="3454400" cy="133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270" y="3692366"/>
            <a:ext cx="675851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НЕДРА-2019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Изучение</a:t>
            </a:r>
            <a:r>
              <a:rPr lang="ru-RU" sz="4000" b="1" dirty="0">
                <a:solidFill>
                  <a:schemeClr val="bg1"/>
                </a:solidFill>
              </a:rPr>
              <a:t>. Разведка. </a:t>
            </a:r>
            <a:r>
              <a:rPr lang="ru-RU" sz="4000" b="1" dirty="0" smtClean="0">
                <a:solidFill>
                  <a:schemeClr val="bg1"/>
                </a:solidFill>
              </a:rPr>
              <a:t>Добыча.</a:t>
            </a:r>
            <a:endParaRPr lang="ru-RU" sz="115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6946" y="5687045"/>
            <a:ext cx="946195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r>
              <a:rPr lang="ru-RU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</a:t>
            </a:r>
            <a:r>
              <a:rPr lang="ru-RU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выставки</a:t>
            </a:r>
          </a:p>
          <a:p>
            <a:pPr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endParaRPr lang="ru-RU" sz="1200" b="1" cap="al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 2019 год                                                                                                                                    </a:t>
            </a:r>
            <a:r>
              <a:rPr lang="en-US" sz="12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2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2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v.0.2.08.02.2019</a:t>
            </a:r>
            <a:endParaRPr lang="ru-RU" sz="12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9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5000"/>
                    </a14:imgEffect>
                    <a14:imgEffect>
                      <a14:brightnessContrast bright="-24000" contrast="-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79689" y="0"/>
            <a:ext cx="12798778" cy="72280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8" name="Прямоугольник 7"/>
          <p:cNvSpPr/>
          <p:nvPr/>
        </p:nvSpPr>
        <p:spPr>
          <a:xfrm>
            <a:off x="499948" y="4134379"/>
            <a:ext cx="9824060" cy="90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r>
              <a:rPr lang="ru-RU" sz="3359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  <a:p>
            <a:pPr algn="ctr" eaLnBrk="0" fontAlgn="base" hangingPunct="0">
              <a:spcBef>
                <a:spcPts val="315"/>
              </a:spcBef>
              <a:spcAft>
                <a:spcPct val="0"/>
              </a:spcAft>
              <a:buClr>
                <a:srgbClr val="FFC000">
                  <a:lumMod val="50000"/>
                </a:srgbClr>
              </a:buClr>
              <a:defRPr/>
            </a:pPr>
            <a:endParaRPr lang="ru-RU" sz="1680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04061" y="4839538"/>
            <a:ext cx="5088506" cy="1437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36664" y="4839538"/>
            <a:ext cx="50825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5352236" y="4784683"/>
            <a:ext cx="119483" cy="10971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/>
          </a:p>
        </p:txBody>
      </p:sp>
    </p:spTree>
    <p:extLst>
      <p:ext uri="{BB962C8B-B14F-4D97-AF65-F5344CB8AC3E}">
        <p14:creationId xmlns:p14="http://schemas.microsoft.com/office/powerpoint/2010/main" val="36373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.web.ru/druza/m-RGGRU_D05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08742"/>
            <a:ext cx="5949791" cy="37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3123" y="4538960"/>
            <a:ext cx="9773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Даты проведения:</a:t>
            </a:r>
          </a:p>
          <a:p>
            <a:r>
              <a:rPr lang="ru-RU" sz="2400" dirty="0"/>
              <a:t>01-02 апреля 2019 г.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Место проведения:</a:t>
            </a:r>
          </a:p>
          <a:p>
            <a:r>
              <a:rPr lang="ru-RU" sz="2400" dirty="0" smtClean="0"/>
              <a:t>Российский </a:t>
            </a:r>
            <a:r>
              <a:rPr lang="ru-RU" sz="2400" dirty="0"/>
              <a:t>геологоразведочный университет им. Серго Орджоникидзе (</a:t>
            </a:r>
            <a:r>
              <a:rPr lang="ru-RU" sz="2400" dirty="0" smtClean="0"/>
              <a:t>МГРИ), г</a:t>
            </a:r>
            <a:r>
              <a:rPr lang="ru-RU" sz="2400" dirty="0"/>
              <a:t>. Москва, ул. Миклухо-Маклая, д.23</a:t>
            </a:r>
            <a:r>
              <a:rPr lang="ru-RU" sz="2400" dirty="0" smtClean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123" y="299515"/>
            <a:ext cx="807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описание концепции мероприятия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3123" y="1825257"/>
            <a:ext cx="9488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выставки: </a:t>
            </a:r>
          </a:p>
          <a:p>
            <a:r>
              <a:rPr lang="ru-RU" sz="2400" dirty="0" smtClean="0"/>
              <a:t>Организация коммуникационной площадки для обсуждения актуальных вопросов взаимодействия государства и бизнеса в сфере недропользования, инвестиционной привлекательности юниорного движения, развития заявительного принципа получения лицензий на геологическое изучение недр.</a:t>
            </a:r>
          </a:p>
          <a:p>
            <a:endParaRPr lang="ru-RU" sz="2400" b="1" dirty="0"/>
          </a:p>
          <a:p>
            <a:r>
              <a:rPr lang="ru-RU" sz="2400" b="1" dirty="0" smtClean="0"/>
              <a:t>Концепция выставки:</a:t>
            </a:r>
          </a:p>
          <a:p>
            <a:r>
              <a:rPr lang="ru-RU" sz="2400" dirty="0" smtClean="0"/>
              <a:t>Выставка представит элементы государственной геологической основы недропользования, инвестиционный потенциал юниорных геологоразведочных компаний, ключевые возможности и проекты ведущих компаний-недропользователей.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123" y="299515"/>
            <a:ext cx="871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 концепция выставки «НЕДРА – 2019»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3123" y="1195378"/>
            <a:ext cx="95536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Ключевые вопросы выставки: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заявительного принципа предоставления участков недр </a:t>
            </a:r>
            <a:r>
              <a:rPr lang="ru-RU" dirty="0" smtClean="0"/>
              <a:t>для геологического </a:t>
            </a:r>
            <a:r>
              <a:rPr lang="ru-RU" dirty="0"/>
              <a:t>изучения и юниорного движения: зарубежный опыт</a:t>
            </a:r>
            <a:r>
              <a:rPr lang="ru-RU" dirty="0" smtClean="0"/>
              <a:t>, перспективы </a:t>
            </a:r>
            <a:r>
              <a:rPr lang="ru-RU" dirty="0"/>
              <a:t>и </a:t>
            </a:r>
            <a:r>
              <a:rPr lang="ru-RU" dirty="0" smtClean="0"/>
              <a:t>риски;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Презентация </a:t>
            </a:r>
            <a:r>
              <a:rPr lang="ru-RU" dirty="0"/>
              <a:t>стендов юниорных проектов и представление </a:t>
            </a:r>
            <a:r>
              <a:rPr lang="ru-RU" dirty="0" smtClean="0"/>
              <a:t>их инвестиционному сообществу;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Региональное </a:t>
            </a:r>
            <a:r>
              <a:rPr lang="ru-RU" dirty="0"/>
              <a:t>геологическое изучение недр как основа </a:t>
            </a:r>
            <a:r>
              <a:rPr lang="ru-RU" dirty="0" smtClean="0"/>
              <a:t>воспроизводства минерально—сырьевой </a:t>
            </a:r>
            <a:r>
              <a:rPr lang="ru-RU" dirty="0"/>
              <a:t>базы </a:t>
            </a:r>
            <a:r>
              <a:rPr lang="ru-RU" dirty="0" smtClean="0"/>
              <a:t>государства;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Инновационные </a:t>
            </a:r>
            <a:r>
              <a:rPr lang="ru-RU" dirty="0"/>
              <a:t>технологии поисков и освоения месторождений THI/I</a:t>
            </a:r>
            <a:r>
              <a:rPr lang="ru-RU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Инновационные </a:t>
            </a:r>
            <a:r>
              <a:rPr lang="ru-RU" dirty="0"/>
              <a:t>технологии и информационное </a:t>
            </a:r>
            <a:r>
              <a:rPr lang="ru-RU" dirty="0" smtClean="0"/>
              <a:t>обеспечение геологоразведочных </a:t>
            </a:r>
            <a:r>
              <a:rPr lang="ru-RU" dirty="0"/>
              <a:t>работ на нефть и </a:t>
            </a:r>
            <a:r>
              <a:rPr lang="ru-RU" dirty="0" smtClean="0"/>
              <a:t>газ;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Актуальные </a:t>
            </a:r>
            <a:r>
              <a:rPr lang="ru-RU" dirty="0"/>
              <a:t>вопросы и перспективы развития гидрогеологических </a:t>
            </a:r>
            <a:r>
              <a:rPr lang="ru-RU" dirty="0" smtClean="0"/>
              <a:t>и инженерно-геологических исследований;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Цифровая </a:t>
            </a:r>
            <a:r>
              <a:rPr lang="ru-RU" dirty="0"/>
              <a:t>трансформация недропользования. </a:t>
            </a:r>
            <a:r>
              <a:rPr lang="ru-RU" dirty="0" smtClean="0"/>
              <a:t>Взаимодействие правообладателей </a:t>
            </a:r>
            <a:r>
              <a:rPr lang="ru-RU" dirty="0"/>
              <a:t>и потребителей геологической информации о недрах</a:t>
            </a:r>
            <a:r>
              <a:rPr lang="ru-RU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</a:t>
            </a:r>
            <a:r>
              <a:rPr lang="ru-RU" dirty="0"/>
              <a:t>кадров — важное звено в стабильной работе отрасли.</a:t>
            </a:r>
          </a:p>
          <a:p>
            <a:endParaRPr lang="ru-RU" dirty="0"/>
          </a:p>
          <a:p>
            <a:r>
              <a:rPr lang="ru-RU" b="1" dirty="0"/>
              <a:t>Основные категории участников: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отраслевые </a:t>
            </a:r>
            <a:r>
              <a:rPr lang="ru-RU" dirty="0"/>
              <a:t>министерства;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геологические </a:t>
            </a:r>
            <a:r>
              <a:rPr lang="ru-RU" dirty="0"/>
              <a:t>учреждения, предприятия,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ведущие </a:t>
            </a:r>
            <a:r>
              <a:rPr lang="ru-RU" dirty="0"/>
              <a:t>добывающие компании;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юниорные геологоразведочные </a:t>
            </a:r>
            <a:r>
              <a:rPr lang="ru-RU" dirty="0"/>
              <a:t>компании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123" y="299515"/>
            <a:ext cx="5774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вопросы выставки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72826" y="6799698"/>
            <a:ext cx="2348865" cy="383297"/>
          </a:xfrm>
        </p:spPr>
        <p:txBody>
          <a:bodyPr/>
          <a:lstStyle/>
          <a:p>
            <a:fld id="{11B0B5EA-7386-48F5-ABAD-FE4B5B13EC5E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25537" r="2646" b="8841"/>
          <a:stretch/>
        </p:blipFill>
        <p:spPr>
          <a:xfrm>
            <a:off x="419100" y="1706667"/>
            <a:ext cx="9588500" cy="473857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6200000">
            <a:off x="3543300" y="6489692"/>
            <a:ext cx="673100" cy="4191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89400" y="6598220"/>
            <a:ext cx="116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ВХОД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6680" y="2072640"/>
            <a:ext cx="538480" cy="8788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269128" y="2358171"/>
            <a:ext cx="913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Гардероб</a:t>
            </a:r>
            <a:endParaRPr lang="ru-RU" sz="1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03123" y="299515"/>
            <a:ext cx="776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Зонирование выставки «НЕДРА – 2019»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243" y="1230815"/>
            <a:ext cx="9631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Российский геологоразведочный университет им. Серго Орджоникидзе (МГРИ-РГГРУ), </a:t>
            </a:r>
          </a:p>
        </p:txBody>
      </p:sp>
    </p:spTree>
    <p:extLst>
      <p:ext uri="{BB962C8B-B14F-4D97-AF65-F5344CB8AC3E}">
        <p14:creationId xmlns:p14="http://schemas.microsoft.com/office/powerpoint/2010/main" val="21301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0" y="822735"/>
            <a:ext cx="10439400" cy="6376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19700" y="5411561"/>
            <a:ext cx="5011413" cy="156966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ЗОНЫ: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Главная сцена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 «Роснедр»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Стенды компаний-недропользователей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Стенды подведомственных учреждений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3123" y="299515"/>
            <a:ext cx="8223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главной экспозиции «НЕДРА – 2019»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77900"/>
            <a:ext cx="1043940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4"/>
          <a:stretch/>
        </p:blipFill>
        <p:spPr>
          <a:xfrm>
            <a:off x="0" y="492716"/>
            <a:ext cx="10439400" cy="6670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807" y="5393008"/>
            <a:ext cx="5459600" cy="156966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СЦЕНЫ: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Официальная церемония открытия выставки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Презентации проектов участников выставки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Пресс-конференции со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Официальная церемония закрытия выставки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3123" y="299515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Главная сцена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77900"/>
            <a:ext cx="1043940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1"/>
          <a:stretch/>
        </p:blipFill>
        <p:spPr>
          <a:xfrm>
            <a:off x="0" y="353016"/>
            <a:ext cx="10439400" cy="68097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71115" y="5674301"/>
            <a:ext cx="6149087" cy="1292662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НАПОЛНЕНИЕ СТЕНДА: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презентация природных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инвестиционных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Карта распределенных и нераспределенных фондов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3123" y="299515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 «Роснедр»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77900"/>
            <a:ext cx="1043940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4"/>
          <a:stretch/>
        </p:blipFill>
        <p:spPr>
          <a:xfrm>
            <a:off x="0" y="822735"/>
            <a:ext cx="10439400" cy="63654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B5EA-7386-48F5-ABAD-FE4B5B13EC5E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4" b="75381"/>
          <a:stretch/>
        </p:blipFill>
        <p:spPr>
          <a:xfrm>
            <a:off x="0" y="11573"/>
            <a:ext cx="10439400" cy="10171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3123" y="299515"/>
            <a:ext cx="777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Стенды подведомственных учреждений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77900"/>
            <a:ext cx="10439400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4583</TotalTime>
  <Words>327</Words>
  <Application>Microsoft Office PowerPoint</Application>
  <PresentationFormat>Произвольный</PresentationFormat>
  <Paragraphs>68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Фонд "Природа"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Орехова</dc:creator>
  <cp:lastModifiedBy>Цой Виталий Анатольевич</cp:lastModifiedBy>
  <cp:revision>111</cp:revision>
  <cp:lastPrinted>2017-06-22T11:49:45Z</cp:lastPrinted>
  <dcterms:created xsi:type="dcterms:W3CDTF">2017-03-17T14:01:11Z</dcterms:created>
  <dcterms:modified xsi:type="dcterms:W3CDTF">2019-02-28T11:14:26Z</dcterms:modified>
</cp:coreProperties>
</file>